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21" r:id="rId2"/>
    <p:sldId id="267" r:id="rId3"/>
    <p:sldId id="268" r:id="rId4"/>
    <p:sldId id="276" r:id="rId5"/>
    <p:sldId id="278" r:id="rId6"/>
    <p:sldId id="312" r:id="rId7"/>
    <p:sldId id="274" r:id="rId8"/>
    <p:sldId id="310" r:id="rId9"/>
    <p:sldId id="311" r:id="rId10"/>
    <p:sldId id="275" r:id="rId11"/>
    <p:sldId id="281" r:id="rId12"/>
    <p:sldId id="322" r:id="rId13"/>
    <p:sldId id="316" r:id="rId14"/>
    <p:sldId id="317" r:id="rId15"/>
    <p:sldId id="318" r:id="rId16"/>
    <p:sldId id="319" r:id="rId17"/>
    <p:sldId id="324" r:id="rId18"/>
    <p:sldId id="325" r:id="rId19"/>
    <p:sldId id="327" r:id="rId20"/>
    <p:sldId id="326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7" autoAdjust="0"/>
    <p:restoredTop sz="94599" autoAdjust="0"/>
  </p:normalViewPr>
  <p:slideViewPr>
    <p:cSldViewPr>
      <p:cViewPr varScale="1">
        <p:scale>
          <a:sx n="61" d="100"/>
          <a:sy n="61" d="100"/>
        </p:scale>
        <p:origin x="-1339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6D2A0-C387-4331-8C86-D2CEF82E5FB7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E543D5-C349-4A27-A578-A3C9F6ED587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DB01E-9805-440B-87A3-107194A3000E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12DC3-DD85-4191-8E26-6107AAFC3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DB01E-9805-440B-87A3-107194A3000E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12DC3-DD85-4191-8E26-6107AAFC3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DB01E-9805-440B-87A3-107194A3000E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12DC3-DD85-4191-8E26-6107AAFC3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DB01E-9805-440B-87A3-107194A3000E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12DC3-DD85-4191-8E26-6107AAFC3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DB01E-9805-440B-87A3-107194A3000E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12DC3-DD85-4191-8E26-6107AAFC3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DB01E-9805-440B-87A3-107194A3000E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12DC3-DD85-4191-8E26-6107AAFC3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DB01E-9805-440B-87A3-107194A3000E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12DC3-DD85-4191-8E26-6107AAFC3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DB01E-9805-440B-87A3-107194A3000E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12DC3-DD85-4191-8E26-6107AAFC3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DB01E-9805-440B-87A3-107194A3000E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12DC3-DD85-4191-8E26-6107AAFC3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DB01E-9805-440B-87A3-107194A3000E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12DC3-DD85-4191-8E26-6107AAFC3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DB01E-9805-440B-87A3-107194A3000E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12DC3-DD85-4191-8E26-6107AAFC3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6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DB01E-9805-440B-87A3-107194A3000E}" type="datetimeFigureOut">
              <a:rPr lang="en-US" smtClean="0"/>
              <a:pPr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12DC3-DD85-4191-8E26-6107AAFC3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6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my\Music\YOUTH%20TEACH%20SONGS\10%20-%20Life%20Means%20so%20Much.mp3" TargetMode="Externa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my\Desktop\Mission trip NY\IMG_32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8" descr="C:\Users\Amy\Desktop\Mission trip NY\IMG_32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06681" y="-213360"/>
            <a:ext cx="9265920" cy="69494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>
                <a:latin typeface="Yu Mincho Demibold" pitchFamily="18" charset="-128"/>
                <a:ea typeface="Yu Mincho Demibold" pitchFamily="18" charset="-128"/>
              </a:rPr>
              <a:t>QUEEN ELSA WORK CREW</a:t>
            </a:r>
          </a:p>
          <a:p>
            <a:pPr algn="ctr"/>
            <a:r>
              <a:rPr lang="en-US" sz="3200" b="1" dirty="0" smtClean="0">
                <a:latin typeface="Yu Mincho Demibold" pitchFamily="18" charset="-128"/>
                <a:ea typeface="Yu Mincho Demibold" pitchFamily="18" charset="-128"/>
              </a:rPr>
              <a:t>Steve, Vinnie, Nathan, </a:t>
            </a:r>
          </a:p>
          <a:p>
            <a:pPr algn="ctr"/>
            <a:r>
              <a:rPr lang="en-US" sz="3200" b="1" dirty="0" err="1" smtClean="0">
                <a:latin typeface="Yu Mincho Demibold" pitchFamily="18" charset="-128"/>
                <a:ea typeface="Yu Mincho Demibold" pitchFamily="18" charset="-128"/>
              </a:rPr>
              <a:t>Kamryn</a:t>
            </a:r>
            <a:r>
              <a:rPr lang="en-US" sz="3200" b="1" dirty="0" smtClean="0">
                <a:latin typeface="Yu Mincho Demibold" pitchFamily="18" charset="-128"/>
                <a:ea typeface="Yu Mincho Demibold" pitchFamily="18" charset="-128"/>
              </a:rPr>
              <a:t>, Carson and Ali</a:t>
            </a:r>
            <a:endParaRPr lang="en-US" sz="3200" b="1" dirty="0">
              <a:latin typeface="Yu Mincho Demibold" pitchFamily="18" charset="-128"/>
              <a:ea typeface="Yu Mincho Demibold" pitchFamily="18" charset="-128"/>
            </a:endParaRPr>
          </a:p>
        </p:txBody>
      </p:sp>
      <p:pic>
        <p:nvPicPr>
          <p:cNvPr id="20" name="Picture 9" descr="C:\Users\Amy\Desktop\Mission trip NY\IMG_3287.JPG"/>
          <p:cNvPicPr>
            <a:picLocks noChangeAspect="1" noChangeArrowheads="1"/>
          </p:cNvPicPr>
          <p:nvPr/>
        </p:nvPicPr>
        <p:blipFill>
          <a:blip r:embed="rId2" cstate="print"/>
          <a:srcRect r="69118"/>
          <a:stretch>
            <a:fillRect/>
          </a:stretch>
        </p:blipFill>
        <p:spPr bwMode="auto">
          <a:xfrm>
            <a:off x="-76200" y="1676400"/>
            <a:ext cx="2133600" cy="5181600"/>
          </a:xfrm>
          <a:prstGeom prst="rect">
            <a:avLst/>
          </a:prstGeom>
          <a:noFill/>
        </p:spPr>
      </p:pic>
      <p:pic>
        <p:nvPicPr>
          <p:cNvPr id="21" name="Picture 4" descr="C:\Users\Amy\Desktop\Mission trip NY\IMG_32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5200" y="1676400"/>
            <a:ext cx="6908800" cy="51816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C:\Users\Amy\Desktop\Mission trip NY\IMG_32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9800" y="1524000"/>
            <a:ext cx="7213600" cy="5410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56355" y="0"/>
            <a:ext cx="711124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u="sng" dirty="0" smtClean="0">
                <a:latin typeface="Yu Mincho Demibold" pitchFamily="18" charset="-128"/>
                <a:ea typeface="Yu Mincho Demibold" pitchFamily="18" charset="-128"/>
              </a:rPr>
              <a:t>Work at the </a:t>
            </a:r>
          </a:p>
          <a:p>
            <a:pPr algn="ctr"/>
            <a:r>
              <a:rPr lang="en-US" sz="3200" b="1" u="sng" dirty="0" smtClean="0">
                <a:latin typeface="Yu Mincho Demibold" pitchFamily="18" charset="-128"/>
                <a:ea typeface="Yu Mincho Demibold" pitchFamily="18" charset="-128"/>
              </a:rPr>
              <a:t>The Herb Garden with Miss Johanna</a:t>
            </a:r>
          </a:p>
          <a:p>
            <a:pPr algn="ctr"/>
            <a:r>
              <a:rPr lang="en-US" sz="3200" b="1" u="sng" dirty="0" smtClean="0">
                <a:latin typeface="Yu Mincho Demibold" pitchFamily="18" charset="-128"/>
                <a:ea typeface="Yu Mincho Demibold" pitchFamily="18" charset="-128"/>
              </a:rPr>
              <a:t>and at an Assisted Living Facility</a:t>
            </a:r>
            <a:endParaRPr lang="en-US" sz="3200" b="1" u="sng" dirty="0">
              <a:latin typeface="Yu Mincho Demibold" pitchFamily="18" charset="-128"/>
              <a:ea typeface="Yu Mincho Demibold" pitchFamily="18" charset="-128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" name="Picture 6" descr="C:\Users\Amy\Desktop\Mission trip NY\IMG_3284.JPG"/>
          <p:cNvPicPr>
            <a:picLocks noChangeAspect="1" noChangeArrowheads="1"/>
          </p:cNvPicPr>
          <p:nvPr/>
        </p:nvPicPr>
        <p:blipFill>
          <a:blip r:embed="rId2" cstate="print"/>
          <a:srcRect l="8365"/>
          <a:stretch>
            <a:fillRect/>
          </a:stretch>
        </p:blipFill>
        <p:spPr bwMode="auto">
          <a:xfrm>
            <a:off x="3200400" y="1676400"/>
            <a:ext cx="5943600" cy="4864608"/>
          </a:xfrm>
          <a:prstGeom prst="rect">
            <a:avLst/>
          </a:prstGeom>
          <a:noFill/>
        </p:spPr>
      </p:pic>
      <p:pic>
        <p:nvPicPr>
          <p:cNvPr id="19" name="Picture 7" descr="C:\Users\Amy\Desktop\Mission trip NY\IMG_3285.JPG"/>
          <p:cNvPicPr>
            <a:picLocks noChangeAspect="1" noChangeArrowheads="1"/>
          </p:cNvPicPr>
          <p:nvPr/>
        </p:nvPicPr>
        <p:blipFill>
          <a:blip r:embed="rId3" cstate="print"/>
          <a:srcRect t="27945"/>
          <a:stretch>
            <a:fillRect/>
          </a:stretch>
        </p:blipFill>
        <p:spPr bwMode="auto">
          <a:xfrm rot="5400000">
            <a:off x="-1947672" y="1709928"/>
            <a:ext cx="6486144" cy="35052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638800" y="1371600"/>
            <a:ext cx="3505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Carson, a friend </a:t>
            </a:r>
          </a:p>
          <a:p>
            <a:pPr algn="ctr"/>
            <a:r>
              <a:rPr lang="en-US" sz="3200" b="1" dirty="0" smtClean="0"/>
              <a:t>of </a:t>
            </a:r>
            <a:r>
              <a:rPr lang="en-US" sz="3200" b="1" dirty="0" err="1" smtClean="0"/>
              <a:t>Kamryn</a:t>
            </a:r>
            <a:r>
              <a:rPr lang="en-US" sz="3200" b="1" dirty="0" smtClean="0"/>
              <a:t>, </a:t>
            </a:r>
          </a:p>
          <a:p>
            <a:pPr algn="ctr"/>
            <a:r>
              <a:rPr lang="en-US" sz="3200" b="1" dirty="0" smtClean="0"/>
              <a:t>joined our group for the week.</a:t>
            </a:r>
          </a:p>
          <a:p>
            <a:pPr algn="ctr"/>
            <a:r>
              <a:rPr lang="en-US" sz="3200" b="1" dirty="0" smtClean="0"/>
              <a:t>She lives in Mississippi!</a:t>
            </a:r>
            <a:endParaRPr lang="en-US" sz="3200" b="1" dirty="0"/>
          </a:p>
        </p:txBody>
      </p:sp>
      <p:pic>
        <p:nvPicPr>
          <p:cNvPr id="20" name="Picture 15" descr="C:\Users\Amy\Desktop\Mission trip NY\IMG_3296.JPG"/>
          <p:cNvPicPr>
            <a:picLocks noChangeAspect="1" noChangeArrowheads="1"/>
          </p:cNvPicPr>
          <p:nvPr/>
        </p:nvPicPr>
        <p:blipFill>
          <a:blip r:embed="rId3" cstate="print"/>
          <a:srcRect l="3226" t="5376" r="34677" b="13978"/>
          <a:stretch>
            <a:fillRect/>
          </a:stretch>
        </p:blipFill>
        <p:spPr bwMode="auto">
          <a:xfrm>
            <a:off x="0" y="685800"/>
            <a:ext cx="5867400" cy="5715000"/>
          </a:xfrm>
          <a:prstGeom prst="rect">
            <a:avLst/>
          </a:prstGeom>
          <a:noFill/>
        </p:spPr>
      </p:pic>
      <p:pic>
        <p:nvPicPr>
          <p:cNvPr id="7" name="10 - Life Means so Much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49763" y="3740150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7" name="Picture 9" descr="C:\Users\Amy\Desktop\Mission trip NY\IMG_32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8839200" cy="6629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3" name="Picture 5" descr="C:\Users\Amy\Desktop\Mission trip NY\IMG_32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6400" cy="69723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8" descr="C:\Users\Amy\Desktop\Mission trip NY\IMG_32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667000"/>
            <a:ext cx="3581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>
                <a:latin typeface="Yu Mincho Demibold" pitchFamily="18" charset="-128"/>
                <a:ea typeface="Yu Mincho Demibold" pitchFamily="18" charset="-128"/>
              </a:rPr>
              <a:t>QUEEN LATIFA WORK CREW</a:t>
            </a:r>
          </a:p>
          <a:p>
            <a:pPr algn="ctr"/>
            <a:r>
              <a:rPr lang="en-US" sz="3200" b="1" dirty="0" smtClean="0">
                <a:latin typeface="Yu Mincho Demibold" pitchFamily="18" charset="-128"/>
                <a:ea typeface="Yu Mincho Demibold" pitchFamily="18" charset="-128"/>
              </a:rPr>
              <a:t>Pastor Amy, Shawn and Dom</a:t>
            </a:r>
            <a:endParaRPr lang="en-US" sz="3200" b="1" dirty="0">
              <a:latin typeface="Yu Mincho Demibold" pitchFamily="18" charset="-128"/>
              <a:ea typeface="Yu Mincho Demibold" pitchFamily="18" charset="-128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844800" y="635000"/>
            <a:ext cx="7112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Yu Mincho Demibold" pitchFamily="18" charset="-128"/>
                <a:ea typeface="Yu Mincho Demibold" pitchFamily="18" charset="-128"/>
              </a:rPr>
              <a:t>PLUS THREE NEW FRIENDS FROM A CHRIST LUTHERAN CHURCH </a:t>
            </a:r>
          </a:p>
          <a:p>
            <a:pPr algn="ctr"/>
            <a:r>
              <a:rPr lang="en-US" sz="3600" dirty="0" smtClean="0">
                <a:latin typeface="Yu Mincho Demibold" pitchFamily="18" charset="-128"/>
                <a:ea typeface="Yu Mincho Demibold" pitchFamily="18" charset="-128"/>
              </a:rPr>
              <a:t>IN CONNECTICUT</a:t>
            </a:r>
            <a:endParaRPr lang="en-US" sz="3600" dirty="0">
              <a:latin typeface="Yu Mincho Demibold" pitchFamily="18" charset="-128"/>
              <a:ea typeface="Yu Mincho Demibold" pitchFamily="18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t="23438"/>
          <a:stretch>
            <a:fillRect/>
          </a:stretch>
        </p:blipFill>
        <p:spPr bwMode="auto">
          <a:xfrm>
            <a:off x="-497633" y="1828800"/>
            <a:ext cx="995265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Amy\Desktop\Mission trip NY\IMG_3257.JPG"/>
          <p:cNvPicPr>
            <a:picLocks noChangeAspect="1" noChangeArrowheads="1"/>
          </p:cNvPicPr>
          <p:nvPr/>
        </p:nvPicPr>
        <p:blipFill>
          <a:blip r:embed="rId2" cstate="print"/>
          <a:srcRect t="26315" r="4606"/>
          <a:stretch>
            <a:fillRect/>
          </a:stretch>
        </p:blipFill>
        <p:spPr bwMode="auto">
          <a:xfrm>
            <a:off x="-1" y="1524000"/>
            <a:ext cx="9233807" cy="534924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>
                <a:latin typeface="Yu Mincho Demibold" pitchFamily="18" charset="-128"/>
                <a:ea typeface="Yu Mincho Demibold" pitchFamily="18" charset="-128"/>
              </a:rPr>
              <a:t>QUEEN WU WORK CREW</a:t>
            </a:r>
          </a:p>
          <a:p>
            <a:pPr algn="ctr"/>
            <a:r>
              <a:rPr lang="en-US" sz="3200" b="1" dirty="0" smtClean="0">
                <a:latin typeface="Yu Mincho Demibold" pitchFamily="18" charset="-128"/>
                <a:ea typeface="Yu Mincho Demibold" pitchFamily="18" charset="-128"/>
              </a:rPr>
              <a:t>Deb, Amanda, Frank, </a:t>
            </a:r>
          </a:p>
          <a:p>
            <a:pPr algn="ctr"/>
            <a:r>
              <a:rPr lang="en-US" sz="3200" b="1" dirty="0" smtClean="0">
                <a:latin typeface="Yu Mincho Demibold" pitchFamily="18" charset="-128"/>
                <a:ea typeface="Yu Mincho Demibold" pitchFamily="18" charset="-128"/>
              </a:rPr>
              <a:t>Dylan, </a:t>
            </a:r>
            <a:r>
              <a:rPr lang="en-US" sz="3200" b="1" dirty="0" err="1" smtClean="0">
                <a:latin typeface="Yu Mincho Demibold" pitchFamily="18" charset="-128"/>
                <a:ea typeface="Yu Mincho Demibold" pitchFamily="18" charset="-128"/>
              </a:rPr>
              <a:t>Madee</a:t>
            </a:r>
            <a:r>
              <a:rPr lang="en-US" sz="3200" b="1" dirty="0" smtClean="0">
                <a:latin typeface="Yu Mincho Demibold" pitchFamily="18" charset="-128"/>
                <a:ea typeface="Yu Mincho Demibold" pitchFamily="18" charset="-128"/>
              </a:rPr>
              <a:t> and Lauren</a:t>
            </a:r>
            <a:endParaRPr lang="en-US" sz="3200" b="1" dirty="0">
              <a:latin typeface="Yu Mincho Demibold" pitchFamily="18" charset="-128"/>
              <a:ea typeface="Yu Mincho Demibold" pitchFamily="18" charset="-128"/>
            </a:endParaRPr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4766" y="0"/>
            <a:ext cx="79544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u="sng" dirty="0" smtClean="0">
                <a:latin typeface="Yu Mincho Demibold" pitchFamily="18" charset="-128"/>
                <a:ea typeface="Yu Mincho Demibold" pitchFamily="18" charset="-128"/>
              </a:rPr>
              <a:t>Work at the</a:t>
            </a:r>
          </a:p>
          <a:p>
            <a:pPr algn="ctr"/>
            <a:r>
              <a:rPr lang="en-US" sz="3200" b="1" u="sng" dirty="0" smtClean="0">
                <a:latin typeface="Yu Mincho Demibold" pitchFamily="18" charset="-128"/>
                <a:ea typeface="Yu Mincho Demibold" pitchFamily="18" charset="-128"/>
              </a:rPr>
              <a:t>United Methodist Pantry &amp; Soup Kitchen</a:t>
            </a:r>
          </a:p>
          <a:p>
            <a:pPr algn="ctr"/>
            <a:r>
              <a:rPr lang="en-US" sz="3200" b="1" u="sng" dirty="0" smtClean="0">
                <a:latin typeface="Yu Mincho Demibold" pitchFamily="18" charset="-128"/>
                <a:ea typeface="Yu Mincho Demibold" pitchFamily="18" charset="-128"/>
              </a:rPr>
              <a:t>In Rockaway Beach</a:t>
            </a:r>
            <a:endParaRPr lang="en-US" sz="3200" b="1" u="sng" dirty="0">
              <a:latin typeface="Yu Mincho Demibold" pitchFamily="18" charset="-128"/>
              <a:ea typeface="Yu Mincho Demibold" pitchFamily="18" charset="-128"/>
            </a:endParaRPr>
          </a:p>
        </p:txBody>
      </p:sp>
      <p:pic>
        <p:nvPicPr>
          <p:cNvPr id="5" name="Picture 7" descr="C:\Users\Amy\Desktop\Mission trip NY\IMG_3329.JPG"/>
          <p:cNvPicPr>
            <a:picLocks noChangeAspect="1" noChangeArrowheads="1"/>
          </p:cNvPicPr>
          <p:nvPr/>
        </p:nvPicPr>
        <p:blipFill>
          <a:blip r:embed="rId2" cstate="print"/>
          <a:srcRect t="14678"/>
          <a:stretch>
            <a:fillRect/>
          </a:stretch>
        </p:blipFill>
        <p:spPr bwMode="auto">
          <a:xfrm>
            <a:off x="351295" y="1600200"/>
            <a:ext cx="8335505" cy="5334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102" name="Picture 6" descr="C:\Users\Amy\Desktop\Mission trip NY\IMG_3263.JPG"/>
          <p:cNvPicPr>
            <a:picLocks noChangeAspect="1" noChangeArrowheads="1"/>
          </p:cNvPicPr>
          <p:nvPr/>
        </p:nvPicPr>
        <p:blipFill>
          <a:blip r:embed="rId2" cstate="print"/>
          <a:srcRect t="24123" r="3289"/>
          <a:stretch>
            <a:fillRect/>
          </a:stretch>
        </p:blipFill>
        <p:spPr bwMode="auto">
          <a:xfrm>
            <a:off x="76200" y="1524000"/>
            <a:ext cx="8961120" cy="527304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24000" y="228600"/>
            <a:ext cx="57759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u="sng" dirty="0" smtClean="0">
                <a:latin typeface="Yu Mincho Demibold" pitchFamily="18" charset="-128"/>
                <a:ea typeface="Yu Mincho Demibold" pitchFamily="18" charset="-128"/>
              </a:rPr>
              <a:t>Work at the </a:t>
            </a:r>
          </a:p>
          <a:p>
            <a:pPr algn="ctr"/>
            <a:r>
              <a:rPr lang="en-US" sz="3200" b="1" u="sng" dirty="0" smtClean="0">
                <a:latin typeface="Yu Mincho Demibold" pitchFamily="18" charset="-128"/>
                <a:ea typeface="Yu Mincho Demibold" pitchFamily="18" charset="-128"/>
              </a:rPr>
              <a:t>Sunnyside Community Center</a:t>
            </a:r>
            <a:endParaRPr lang="en-US" sz="3200" b="1" u="sng" dirty="0">
              <a:latin typeface="Yu Mincho Demibold" pitchFamily="18" charset="-128"/>
              <a:ea typeface="Yu Mincho Demibold" pitchFamily="18" charset="-128"/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C:\Users\Amy\Desktop\Mission trip NY\IMG_32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9560"/>
            <a:ext cx="9265920" cy="69494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my\Desktop\Mission trip NY\IMG_32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920" y="152400"/>
            <a:ext cx="9265920" cy="69494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Amy\Desktop\Mission trip NY\IMG_32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20" y="0"/>
            <a:ext cx="9265920" cy="69494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 descr="C:\Users\Amy\Desktop\Mission trip NY\IMG_32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9265920" cy="69494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1" descr="C:\Users\Amy\Desktop\Mission trip NY\IMG_32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920" y="-167640"/>
            <a:ext cx="9265920" cy="69494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2" descr="C:\Users\Amy\Desktop\Mission trip NY\IMG_32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1440"/>
            <a:ext cx="9265920" cy="694944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1441</TotalTime>
  <Words>103</Words>
  <Application>Microsoft Office PowerPoint</Application>
  <PresentationFormat>On-screen Show (4:3)</PresentationFormat>
  <Paragraphs>22</Paragraphs>
  <Slides>20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Amy</dc:creator>
  <cp:lastModifiedBy>Amy</cp:lastModifiedBy>
  <cp:revision>12</cp:revision>
  <dcterms:created xsi:type="dcterms:W3CDTF">2017-07-03T13:12:40Z</dcterms:created>
  <dcterms:modified xsi:type="dcterms:W3CDTF">2017-09-14T14:51:18Z</dcterms:modified>
</cp:coreProperties>
</file>